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0" d="100"/>
          <a:sy n="80" d="100"/>
        </p:scale>
        <p:origin x="62" y="16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813290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a:t>
                      </a:r>
                      <a:r>
                        <a:rPr lang="kk-KZ"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9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жауын-шашын </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көбінесе жаңбыр) жауады. Солтүстік-шығыстан жел соғады, күші 5-10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0-2, күндіз 6-8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10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11 сәуірдің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жел соғады, күші 5-10 м/с. Ауа температурасы </a:t>
            </a:r>
            <a:r>
              <a:rPr lang="kk-KZ" sz="1200">
                <a:solidFill>
                  <a:prstClr val="black"/>
                </a:solidFill>
                <a:latin typeface="Times New Roman" panose="02020603050405020304" pitchFamily="18" charset="0"/>
                <a:cs typeface="Times New Roman" pitchFamily="18" charset="0"/>
              </a:rPr>
              <a:t>0-2 градус аяз </a:t>
            </a:r>
            <a:r>
              <a:rPr lang="kk-KZ" sz="1200" dirty="0">
                <a:solidFill>
                  <a:prstClr val="black"/>
                </a:solidFill>
                <a:latin typeface="Times New Roman" panose="02020603050405020304" pitchFamily="18" charset="0"/>
                <a:cs typeface="Times New Roman" pitchFamily="18" charset="0"/>
              </a:rPr>
              <a:t>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1217453"/>
              </p:ext>
            </p:extLst>
          </p:nvPr>
        </p:nvGraphicFramePr>
        <p:xfrm>
          <a:off x="5081459" y="4243155"/>
          <a:ext cx="4572000" cy="217366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399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21639</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4147</cp:revision>
  <cp:lastPrinted>2021-07-01T07:38:07Z</cp:lastPrinted>
  <dcterms:created xsi:type="dcterms:W3CDTF">2018-03-27T06:03:00Z</dcterms:created>
  <dcterms:modified xsi:type="dcterms:W3CDTF">2026-04-09T08:35:13Z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