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84886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10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a:t>
            </a:r>
            <a:r>
              <a:rPr lang="kk-KZ" altLang="ru-RU" sz="1200" smtClean="0">
                <a:latin typeface="Times New Roman" panose="02020603050405020304" pitchFamily="18" charset="0"/>
                <a:cs typeface="Times New Roman" panose="02020603050405020304" pitchFamily="18" charset="0"/>
              </a:rPr>
              <a:t>Оңтүстік-батыстан соққан жел солтүстік-батысқа </a:t>
            </a:r>
            <a:r>
              <a:rPr lang="kk-KZ" altLang="ru-RU" sz="1200" dirty="0">
                <a:latin typeface="Times New Roman" panose="02020603050405020304" pitchFamily="18" charset="0"/>
                <a:cs typeface="Times New Roman" panose="02020603050405020304" pitchFamily="18" charset="0"/>
              </a:rPr>
              <a:t>ауысады, түнде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10-12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748923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25578</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5161</cp:revision>
  <cp:lastPrinted>2021-07-01T03:56:27Z</cp:lastPrinted>
  <dcterms:created xsi:type="dcterms:W3CDTF">2018-03-27T06:03:00Z</dcterms:created>
  <dcterms:modified xsi:type="dcterms:W3CDTF">2026-04-09T07:53:31Z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