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varScale="1">
        <p:scale>
          <a:sx n="82" d="100"/>
          <a:sy n="82" d="100"/>
        </p:scale>
        <p:origin x="178"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06854389"/>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№99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09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 name="Прямоугольник 2"/>
          <p:cNvSpPr/>
          <p:nvPr/>
        </p:nvSpPr>
        <p:spPr>
          <a:xfrm>
            <a:off x="4841824" y="115888"/>
            <a:ext cx="5004205" cy="190821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latin typeface="Times New Roman" panose="02020603050405020304" pitchFamily="18" charset="0"/>
                <a:cs typeface="Times New Roman" panose="02020603050405020304" pitchFamily="18" charset="0"/>
              </a:rPr>
              <a:t>10 сәуірге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a:latin typeface="Times New Roman" pitchFamily="18" charset="0"/>
                <a:cs typeface="Times New Roman" pitchFamily="18" charset="0"/>
              </a:rPr>
              <a:t>09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10 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a:latin typeface="Times New Roman" panose="02020603050405020304" pitchFamily="18" charset="0"/>
                <a:cs typeface="Times New Roman" panose="02020603050405020304" pitchFamily="18" charset="0"/>
              </a:rPr>
              <a:t>Оңтүстік-батыстан соғатын жел солтүстік-батысқа ауысады, </a:t>
            </a:r>
            <a:r>
              <a:rPr lang="kk-KZ" altLang="ru-RU" sz="1200" dirty="0">
                <a:latin typeface="Times New Roman" panose="02020603050405020304" pitchFamily="18" charset="0"/>
                <a:cs typeface="Times New Roman" panose="02020603050405020304" pitchFamily="18" charset="0"/>
              </a:rPr>
              <a:t>күші түнде 4-9, күндіз 7-12 м/с. Ауа температурасы түнде 7-9, күндіз 19-21 градус жылы.</a:t>
            </a: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11 сәуірге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10 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11 </a:t>
            </a:r>
            <a:r>
              <a:rPr lang="kk-KZ" sz="1150" b="1" dirty="0">
                <a:latin typeface="Times New Roman" panose="02020603050405020304" pitchFamily="18" charset="0"/>
                <a:cs typeface="Times New Roman" panose="02020603050405020304" pitchFamily="18" charset="0"/>
              </a:rPr>
              <a:t>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4-6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en-US"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09 сәуірге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22153584"/>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800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a:solidFill>
                            <a:schemeClr val="tx1"/>
                          </a:solidFill>
                          <a:latin typeface="Times New Roman" panose="02020603050405020304" pitchFamily="18" charset="0"/>
                          <a:cs typeface="Times New Roman" panose="02020603050405020304" pitchFamily="18" charset="0"/>
                        </a:rPr>
                        <a:t>РМ-10</a:t>
                      </a:r>
                      <a:r>
                        <a:rPr lang="kk-KZ" sz="1000" baseline="0">
                          <a:solidFill>
                            <a:schemeClr val="tx1"/>
                          </a:solidFill>
                          <a:latin typeface="Times New Roman" panose="02020603050405020304" pitchFamily="18" charset="0"/>
                          <a:cs typeface="Times New Roman" panose="02020603050405020304" pitchFamily="18" charset="0"/>
                        </a:rPr>
                        <a:t> </a:t>
                      </a:r>
                      <a:r>
                        <a:rPr lang="kk-KZ" sz="1000">
                          <a:solidFill>
                            <a:schemeClr val="tx1"/>
                          </a:solidFill>
                          <a:latin typeface="Times New Roman" panose="02020603050405020304" pitchFamily="18" charset="0"/>
                          <a:cs typeface="Times New Roman" panose="02020603050405020304" pitchFamily="18" charset="0"/>
                        </a:rPr>
                        <a:t>қалқыма </a:t>
                      </a:r>
                      <a:r>
                        <a:rPr lang="kk-KZ" sz="1000" dirty="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9696">
                <a:tc>
                  <a:txBody>
                    <a:bodyPr/>
                    <a:lstStyle/>
                    <a:p>
                      <a:r>
                        <a:rPr lang="kk-KZ" sz="1000" kern="1200" dirty="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696">
                <a:tc>
                  <a:txBody>
                    <a:bodyPr/>
                    <a:lstStyle/>
                    <a:p>
                      <a:r>
                        <a:rPr lang="kk-KZ" sz="1000" b="0" kern="1200" dirty="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123800">
                <a:tc>
                  <a:txBody>
                    <a:bodyPr/>
                    <a:lstStyle/>
                    <a:p>
                      <a:r>
                        <a:rPr lang="kk-KZ" sz="1000" kern="1200" dirty="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123800">
                <a:tc>
                  <a:txBody>
                    <a:bodyPr/>
                    <a:lstStyle/>
                    <a:p>
                      <a:r>
                        <a:rPr lang="ru-RU" sz="1000" b="0" dirty="0">
                          <a:solidFill>
                            <a:schemeClr val="tx1"/>
                          </a:solidFill>
                          <a:latin typeface="Times New Roman" panose="02020603050405020304" pitchFamily="18" charset="0"/>
                          <a:cs typeface="Times New Roman" panose="02020603050405020304" pitchFamily="18" charset="0"/>
                        </a:rPr>
                        <a:t>Азот </a:t>
                      </a:r>
                      <a:r>
                        <a:rPr lang="kk-KZ" sz="1000" kern="1200" dirty="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123800">
                <a:tc>
                  <a:txBody>
                    <a:bodyPr/>
                    <a:lstStyle/>
                    <a:p>
                      <a:r>
                        <a:rPr lang="kk-KZ" sz="1000" kern="1200" dirty="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 </a:t>
            </a:r>
            <a:r>
              <a:rPr lang="kk-KZ" altLang="ru-RU" sz="1200" b="1" i="1" dirty="0">
                <a:latin typeface="Times New Roman" panose="02020603050405020304" pitchFamily="18" charset="0"/>
                <a:cs typeface="Times New Roman" panose="02020603050405020304" pitchFamily="18" charset="0"/>
              </a:rPr>
              <a:t>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25811</TotalTime>
  <Words>580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5062</cp:revision>
  <cp:lastPrinted>2021-07-01T07:38:07Z</cp:lastPrinted>
  <dcterms:created xsi:type="dcterms:W3CDTF">2018-03-27T06:03:00Z</dcterms:created>
  <dcterms:modified xsi:type="dcterms:W3CDTF">2026-04-09T08:41:32Z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