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2833739"/>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6215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09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Т</a:t>
            </a:r>
            <a:r>
              <a:rPr lang="kk-KZ" sz="1200" dirty="0" smtClean="0">
                <a:latin typeface="Times New Roman" panose="02020603050405020304" pitchFamily="18" charset="0"/>
                <a:cs typeface="Times New Roman" panose="02020603050405020304" pitchFamily="18" charset="0"/>
              </a:rPr>
              <a:t>үнде </a:t>
            </a:r>
            <a:r>
              <a:rPr lang="kk-KZ" sz="1200" dirty="0" smtClean="0">
                <a:latin typeface="Times New Roman" panose="02020603050405020304" pitchFamily="18" charset="0"/>
                <a:cs typeface="Times New Roman" panose="02020603050405020304" pitchFamily="18" charset="0"/>
              </a:rPr>
              <a:t>және таңертең </a:t>
            </a:r>
            <a:r>
              <a:rPr lang="kk-KZ" sz="1200" dirty="0" smtClean="0">
                <a:latin typeface="Times New Roman" panose="02020603050405020304" pitchFamily="18" charset="0"/>
                <a:cs typeface="Times New Roman" panose="02020603050405020304" pitchFamily="18" charset="0"/>
              </a:rPr>
              <a:t>тұман. Оңтүстік</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шығыстан</a:t>
            </a:r>
            <a:r>
              <a:rPr lang="kk-KZ" sz="1200" dirty="0" smtClean="0">
                <a:latin typeface="Times New Roman" panose="02020603050405020304" pitchFamily="18" charset="0"/>
                <a:cs typeface="Times New Roman" panose="02020603050405020304" pitchFamily="18" charset="0"/>
              </a:rPr>
              <a:t> соғатын солтүстік-шығысқа ауысады,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8</a:t>
            </a:r>
            <a:r>
              <a:rPr lang="kk-KZ" sz="1200" dirty="0" smtClean="0">
                <a:latin typeface="Times New Roman" panose="02020603050405020304" pitchFamily="18" charset="0"/>
                <a:cs typeface="Times New Roman" panose="02020603050405020304" pitchFamily="18" charset="0"/>
              </a:rPr>
              <a:t>-10,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a:t>
            </a:r>
            <a:r>
              <a:rPr lang="kk-KZ" sz="1200" dirty="0"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түстік-шығыстан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8-13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9-11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69869060"/>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81327631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17507</TotalTime>
  <Words>555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4235</cp:revision>
  <cp:lastPrinted>2021-07-01T07:38:07Z</cp:lastPrinted>
  <dcterms:created xsi:type="dcterms:W3CDTF">2018-03-27T06:03:00Z</dcterms:created>
  <dcterms:modified xsi:type="dcterms:W3CDTF">2026-04-09T06:36:56Z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