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30089482"/>
              </p:ext>
            </p:extLst>
          </p:nvPr>
        </p:nvGraphicFramePr>
        <p:xfrm>
          <a:off x="344489" y="2511207"/>
          <a:ext cx="4608512" cy="2006918"/>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99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9</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сәуір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1383" y="125303"/>
            <a:ext cx="4816721"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10 </a:t>
            </a:r>
            <a:r>
              <a:rPr lang="kk-KZ" sz="1200" b="1" dirty="0" smtClean="0">
                <a:latin typeface="Times New Roman" panose="02020603050405020304" pitchFamily="18" charset="0"/>
                <a:cs typeface="Times New Roman" panose="02020603050405020304" pitchFamily="18" charset="0"/>
              </a:rPr>
              <a:t>сәуірге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09 </a:t>
            </a:r>
            <a:r>
              <a:rPr lang="kk-KZ" sz="1200" b="1" dirty="0" smtClean="0">
                <a:latin typeface="Times New Roman" panose="02020603050405020304" pitchFamily="18" charset="0"/>
                <a:cs typeface="Times New Roman" panose="02020603050405020304" pitchFamily="18" charset="0"/>
              </a:rPr>
              <a:t>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a:t>
            </a:r>
            <a:r>
              <a:rPr lang="kk-KZ" sz="1200" b="1" dirty="0" smtClean="0">
                <a:latin typeface="Times New Roman" panose="02020603050405020304" pitchFamily="18" charset="0"/>
                <a:cs typeface="Times New Roman" panose="02020603050405020304" pitchFamily="18" charset="0"/>
              </a:rPr>
              <a:t>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kern="1400" dirty="0" smtClean="0">
                <a:solidFill>
                  <a:srgbClr val="000000"/>
                </a:solidFill>
                <a:latin typeface="Times New Roman" panose="02020603050405020304" pitchFamily="18" charset="0"/>
                <a:ea typeface="Times New Roman" panose="02020603050405020304" pitchFamily="18" charset="0"/>
              </a:rPr>
              <a:t>Көшпелі </a:t>
            </a:r>
            <a:r>
              <a:rPr lang="kk-KZ" sz="1200" kern="1400" dirty="0">
                <a:solidFill>
                  <a:srgbClr val="000000"/>
                </a:solidFill>
                <a:latin typeface="Times New Roman" panose="02020603050405020304" pitchFamily="18" charset="0"/>
                <a:ea typeface="Times New Roman" panose="02020603050405020304" pitchFamily="18" charset="0"/>
              </a:rPr>
              <a:t>бұлтты</a:t>
            </a:r>
            <a:r>
              <a:rPr lang="kk-KZ" sz="1200" kern="1400" dirty="0" smtClean="0">
                <a:solidFill>
                  <a:srgbClr val="000000"/>
                </a:solidFill>
                <a:latin typeface="Times New Roman" panose="02020603050405020304" pitchFamily="18" charset="0"/>
                <a:ea typeface="Times New Roman" panose="02020603050405020304" pitchFamily="18" charset="0"/>
              </a:rPr>
              <a:t>, түнде жаңбыр жауады.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Оңтүстік-шығыстан соғатын жел </a:t>
            </a:r>
            <a:r>
              <a:rPr lang="kk-KZ" sz="1200" kern="1400" dirty="0" smtClean="0">
                <a:solidFill>
                  <a:srgbClr val="000000"/>
                </a:solidFill>
                <a:latin typeface="Times New Roman" panose="02020603050405020304" pitchFamily="18" charset="0"/>
                <a:ea typeface="Times New Roman" panose="02020603050405020304" pitchFamily="18" charset="0"/>
              </a:rPr>
              <a:t>солтүстік-батысқа </a:t>
            </a:r>
            <a:r>
              <a:rPr lang="kk-KZ" sz="1200" kern="1400" dirty="0" smtClean="0">
                <a:solidFill>
                  <a:srgbClr val="000000"/>
                </a:solidFill>
                <a:latin typeface="Times New Roman" panose="02020603050405020304" pitchFamily="18" charset="0"/>
                <a:ea typeface="Times New Roman" panose="02020603050405020304" pitchFamily="18" charset="0"/>
              </a:rPr>
              <a:t>ауысады, </a:t>
            </a:r>
            <a:r>
              <a:rPr lang="kk-KZ" sz="1200" kern="1400" dirty="0">
                <a:solidFill>
                  <a:srgbClr val="000000"/>
                </a:solidFill>
                <a:latin typeface="Times New Roman" panose="02020603050405020304" pitchFamily="18" charset="0"/>
                <a:ea typeface="Times New Roman" panose="02020603050405020304" pitchFamily="18" charset="0"/>
              </a:rPr>
              <a:t>күші </a:t>
            </a:r>
            <a:r>
              <a:rPr lang="kk-KZ" sz="1200" kern="1400" dirty="0" smtClean="0">
                <a:solidFill>
                  <a:srgbClr val="000000"/>
                </a:solidFill>
                <a:latin typeface="Times New Roman" panose="02020603050405020304" pitchFamily="18" charset="0"/>
                <a:ea typeface="Times New Roman" panose="02020603050405020304" pitchFamily="18" charset="0"/>
              </a:rPr>
              <a:t>7-12, екпіні 15-20 </a:t>
            </a:r>
            <a:r>
              <a:rPr lang="kk-KZ" sz="1200" kern="1400" dirty="0">
                <a:solidFill>
                  <a:srgbClr val="000000"/>
                </a:solidFill>
                <a:latin typeface="Times New Roman" panose="02020603050405020304" pitchFamily="18" charset="0"/>
                <a:ea typeface="Times New Roman" panose="02020603050405020304" pitchFamily="18" charset="0"/>
              </a:rPr>
              <a:t>м/с. Ауа 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6-8,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13-15 </a:t>
            </a:r>
            <a:r>
              <a:rPr lang="kk-KZ" sz="1200" kern="1400" dirty="0">
                <a:solidFill>
                  <a:srgbClr val="000000"/>
                </a:solidFill>
                <a:latin typeface="Times New Roman" panose="02020603050405020304" pitchFamily="18" charset="0"/>
                <a:ea typeface="Times New Roman" panose="02020603050405020304" pitchFamily="18" charset="0"/>
              </a:rPr>
              <a:t>градус жылы болады. </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Түнде </a:t>
            </a:r>
            <a:r>
              <a:rPr lang="kk-KZ" altLang="ru-RU" sz="1200" b="1" dirty="0" smtClean="0">
                <a:latin typeface="Times New Roman" panose="02020603050405020304" pitchFamily="18" charset="0"/>
                <a:cs typeface="Times New Roman" panose="02020603050405020304" pitchFamily="18" charset="0"/>
                <a:sym typeface="+mn-ea"/>
              </a:rPr>
              <a:t>11 </a:t>
            </a:r>
            <a:r>
              <a:rPr lang="kk-KZ" altLang="ru-RU" sz="1200" b="1" dirty="0" smtClean="0">
                <a:latin typeface="Times New Roman" panose="02020603050405020304" pitchFamily="18" charset="0"/>
                <a:cs typeface="Times New Roman" panose="02020603050405020304" pitchFamily="18" charset="0"/>
                <a:sym typeface="+mn-ea"/>
              </a:rPr>
              <a:t>сәуірге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kk-KZ" sz="1200" b="1" dirty="0" smtClean="0">
                <a:solidFill>
                  <a:srgbClr val="000000"/>
                </a:solidFill>
                <a:latin typeface="Times New Roman" pitchFamily="18" charset="0"/>
                <a:cs typeface="Times New Roman" pitchFamily="18" charset="0"/>
              </a:rPr>
              <a:t>10 </a:t>
            </a:r>
            <a:r>
              <a:rPr lang="kk-KZ" sz="1200" b="1" dirty="0" smtClean="0">
                <a:solidFill>
                  <a:srgbClr val="000000"/>
                </a:solidFill>
                <a:latin typeface="Times New Roman" pitchFamily="18" charset="0"/>
                <a:cs typeface="Times New Roman" pitchFamily="18" charset="0"/>
              </a:rPr>
              <a:t>сәуір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ru-RU" sz="1200" b="1" dirty="0" err="1" smtClean="0">
                <a:latin typeface="Times New Roman" panose="02020603050405020304" pitchFamily="18" charset="0"/>
                <a:cs typeface="Times New Roman" panose="02020603050405020304" pitchFamily="18" charset="0"/>
              </a:rPr>
              <a:t>сәуір</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smtClean="0">
                <a:latin typeface="Times New Roman" panose="02020603050405020304" pitchFamily="18" charset="0"/>
                <a:cs typeface="Times New Roman" panose="02020603050405020304" pitchFamily="18" charset="0"/>
                <a:sym typeface="+mn-ea"/>
              </a:rPr>
              <a:t>Бұлтты</a:t>
            </a:r>
            <a:r>
              <a:rPr lang="kk-KZ" altLang="ru-RU" sz="1200" dirty="0">
                <a:latin typeface="Times New Roman" panose="02020603050405020304" pitchFamily="18" charset="0"/>
                <a:cs typeface="Times New Roman" panose="02020603050405020304" pitchFamily="18" charset="0"/>
                <a:sym typeface="+mn-ea"/>
              </a:rPr>
              <a:t>, </a:t>
            </a:r>
            <a:r>
              <a:rPr lang="kk-KZ" altLang="ru-RU" sz="1200" dirty="0" smtClean="0">
                <a:latin typeface="Times New Roman" panose="02020603050405020304" pitchFamily="18" charset="0"/>
                <a:cs typeface="Times New Roman" panose="02020603050405020304" pitchFamily="18" charset="0"/>
                <a:sym typeface="+mn-ea"/>
              </a:rPr>
              <a:t>жауын-шашынсыз. Солтүстік-батыстан </a:t>
            </a:r>
            <a:r>
              <a:rPr lang="kk-KZ" altLang="ru-RU" sz="1200" dirty="0" smtClean="0">
                <a:latin typeface="Times New Roman" panose="02020603050405020304" pitchFamily="18" charset="0"/>
                <a:cs typeface="Times New Roman" panose="02020603050405020304" pitchFamily="18" charset="0"/>
                <a:sym typeface="+mn-ea"/>
              </a:rPr>
              <a:t>соғатын жел </a:t>
            </a:r>
            <a:r>
              <a:rPr lang="kk-KZ" altLang="ru-RU" sz="1200" dirty="0" smtClean="0">
                <a:latin typeface="Times New Roman" panose="02020603050405020304" pitchFamily="18" charset="0"/>
                <a:cs typeface="Times New Roman" panose="02020603050405020304" pitchFamily="18" charset="0"/>
                <a:sym typeface="+mn-ea"/>
              </a:rPr>
              <a:t>шығысқа </a:t>
            </a:r>
            <a:r>
              <a:rPr lang="kk-KZ" altLang="ru-RU" sz="1200" dirty="0" smtClean="0">
                <a:latin typeface="Times New Roman" panose="02020603050405020304" pitchFamily="18" charset="0"/>
                <a:cs typeface="Times New Roman" panose="02020603050405020304" pitchFamily="18" charset="0"/>
                <a:sym typeface="+mn-ea"/>
              </a:rPr>
              <a:t>ауысады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5-10</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3-5 </a:t>
            </a:r>
            <a:r>
              <a:rPr lang="kk-KZ" sz="1200" dirty="0" smtClean="0">
                <a:latin typeface="Times New Roman" panose="02020603050405020304" pitchFamily="18" charset="0"/>
                <a:cs typeface="Times New Roman" panose="02020603050405020304" pitchFamily="18" charset="0"/>
              </a:rPr>
              <a:t>градус жылы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48167169"/>
              </p:ext>
            </p:extLst>
          </p:nvPr>
        </p:nvGraphicFramePr>
        <p:xfrm>
          <a:off x="5045630" y="4149080"/>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66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132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2044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409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578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45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61052" y="3680582"/>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сәуірге</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259680"/>
            <a:ext cx="4859195"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10 сәуірде</a:t>
            </a:r>
            <a:r>
              <a:rPr lang="kk-KZ" sz="1200" dirty="0">
                <a:solidFill>
                  <a:schemeClr val="tx1"/>
                </a:solidFill>
                <a:latin typeface="Times New Roman" panose="02020603050405020304" pitchFamily="18" charset="0"/>
                <a:cs typeface="Times New Roman" panose="02020603050405020304" pitchFamily="18" charset="0"/>
              </a:rPr>
              <a:t>, 11 сәуірде </a:t>
            </a:r>
            <a:r>
              <a:rPr lang="kk-KZ" sz="1200" dirty="0" smtClean="0">
                <a:solidFill>
                  <a:schemeClr val="tx1"/>
                </a:solidFill>
                <a:latin typeface="Times New Roman" panose="02020603050405020304" pitchFamily="18" charset="0"/>
                <a:cs typeface="Times New Roman" panose="02020603050405020304" pitchFamily="18" charset="0"/>
              </a:rPr>
              <a:t>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1444" y="3403583"/>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44402</TotalTime>
  <Words>538</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6741</cp:revision>
  <cp:lastPrinted>2021-07-01T07:38:07Z</cp:lastPrinted>
  <dcterms:created xsi:type="dcterms:W3CDTF">2018-03-27T06:03:00Z</dcterms:created>
  <dcterms:modified xsi:type="dcterms:W3CDTF">2026-04-09T06:57:03Z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