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78"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722623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0400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7</a:t>
                      </a: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8-13, күндіз екпіні 15-20 м/с. Ауа температурасы түнде 9-11, күндіз 22-24 градус жылы. </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11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болады. </a:t>
            </a:r>
            <a:r>
              <a:rPr lang="kk-KZ" sz="1100" dirty="0">
                <a:latin typeface="Times New Roman" pitchFamily="18" charset="0"/>
                <a:cs typeface="Times New Roman" pitchFamily="18" charset="0"/>
              </a:rPr>
              <a:t>Оңтүстік-батыстан жел соғады, күші 8-13 м/с. Ауа температурасы  9-11 </a:t>
            </a:r>
            <a:r>
              <a:rPr lang="kk-KZ" sz="110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Кабыл</a:t>
            </a:r>
            <a:r>
              <a:rPr lang="ru-RU" sz="1200" b="1" i="1">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614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4122</cp:revision>
  <cp:lastPrinted>2021-07-01T03:56:27Z</cp:lastPrinted>
  <dcterms:created xsi:type="dcterms:W3CDTF">2018-03-27T06:03:00Z</dcterms:created>
  <dcterms:modified xsi:type="dcterms:W3CDTF">2026-04-09T08:21:52Z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