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44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792079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сәуірдегі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51007"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smtClean="0">
                <a:latin typeface="Times New Roman" panose="02020603050405020304" pitchFamily="18" charset="0"/>
                <a:cs typeface="Times New Roman" panose="02020603050405020304" pitchFamily="18" charset="0"/>
              </a:rPr>
              <a:t>10</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күндіз найзағай. Оңтүстік-батыстан </a:t>
            </a:r>
            <a:r>
              <a:rPr lang="kk-KZ" sz="1200" dirty="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солтүстік-батысқа </a:t>
            </a:r>
            <a:r>
              <a:rPr lang="kk-KZ" sz="1200" dirty="0">
                <a:solidFill>
                  <a:prstClr val="black"/>
                </a:solidFill>
                <a:latin typeface="Times New Roman" pitchFamily="18" charset="0"/>
                <a:cs typeface="Times New Roman" pitchFamily="18" charset="0"/>
              </a:rPr>
              <a:t>ауысады, түнде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күндіз күші </a:t>
            </a:r>
            <a:r>
              <a:rPr lang="kk-KZ" sz="1200" dirty="0" smtClean="0">
                <a:solidFill>
                  <a:prstClr val="black"/>
                </a:solidFill>
                <a:latin typeface="Times New Roman" pitchFamily="18" charset="0"/>
                <a:cs typeface="Times New Roman" pitchFamily="18" charset="0"/>
              </a:rPr>
              <a:t>7-12, екпіні 15-20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ru-RU" altLang="ru-RU" sz="800" b="1" dirty="0" smtClean="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a:t>
            </a:r>
            <a:r>
              <a:rPr lang="" altLang="ru-RU" sz="1200" b="1" dirty="0" smtClean="0">
                <a:latin typeface="Times New Roman" pitchFamily="18" charset="0"/>
                <a:cs typeface="Times New Roman" pitchFamily="18" charset="0"/>
              </a:rPr>
              <a:t> </a:t>
            </a:r>
            <a:r>
              <a:rPr lang="" altLang="ru-RU" sz="1200" b="1" dirty="0">
                <a:latin typeface="Times New Roman" pitchFamily="18" charset="0"/>
                <a:cs typeface="Times New Roman" pitchFamily="18" charset="0"/>
              </a:rPr>
              <a:t>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kk-KZ" sz="1200" b="1" dirty="0" smtClean="0">
                <a:latin typeface="Times New Roman" panose="02020603050405020304" pitchFamily="18" charset="0"/>
                <a:cs typeface="Times New Roman" panose="02020603050405020304" pitchFamily="18" charset="0"/>
              </a:rPr>
              <a:t>11</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4-9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болады. </a:t>
            </a:r>
          </a:p>
        </p:txBody>
      </p:sp>
      <p:sp>
        <p:nvSpPr>
          <p:cNvPr id="20" name="TextBox 13"/>
          <p:cNvSpPr txBox="1"/>
          <p:nvPr/>
        </p:nvSpPr>
        <p:spPr>
          <a:xfrm>
            <a:off x="4974259" y="344486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68346896"/>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4918206" y="2290599"/>
            <a:ext cx="4680169" cy="1107996"/>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10 </a:t>
            </a:r>
            <a:r>
              <a:rPr lang="ru-RU" sz="1100" dirty="0" err="1">
                <a:solidFill>
                  <a:schemeClr val="tx1"/>
                </a:solidFill>
                <a:latin typeface="Times New Roman" panose="02020603050405020304" pitchFamily="18" charset="0"/>
                <a:cs typeface="Times New Roman" panose="02020603050405020304" pitchFamily="18" charset="0"/>
              </a:rPr>
              <a:t>сәуірде</a:t>
            </a:r>
            <a:r>
              <a:rPr lang="ru-RU" sz="1100" dirty="0">
                <a:solidFill>
                  <a:schemeClr val="tx1"/>
                </a:solidFill>
                <a:latin typeface="Times New Roman" panose="02020603050405020304" pitchFamily="18" charset="0"/>
                <a:cs typeface="Times New Roman" panose="02020603050405020304" pitchFamily="18" charset="0"/>
              </a:rPr>
              <a:t> 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күндіз</a:t>
            </a:r>
            <a:r>
              <a:rPr lang="ru-RU" sz="1100" dirty="0">
                <a:solidFill>
                  <a:schemeClr val="tx1"/>
                </a:solidFill>
                <a:latin typeface="Times New Roman" panose="02020603050405020304" pitchFamily="18" charset="0"/>
                <a:cs typeface="Times New Roman" panose="02020603050405020304" pitchFamily="18" charset="0"/>
              </a:rPr>
              <a:t> 10,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11 </a:t>
            </a:r>
            <a:r>
              <a:rPr lang="ru-RU" sz="1100" dirty="0" err="1">
                <a:solidFill>
                  <a:schemeClr val="tx1"/>
                </a:solidFill>
                <a:latin typeface="Times New Roman" panose="02020603050405020304" pitchFamily="18" charset="0"/>
                <a:cs typeface="Times New Roman" panose="02020603050405020304" pitchFamily="18" charset="0"/>
              </a:rPr>
              <a:t>сәуірде</a:t>
            </a:r>
            <a:r>
              <a:rPr lang="ru-RU" sz="1100" dirty="0">
                <a:solidFill>
                  <a:schemeClr val="tx1"/>
                </a:solidFill>
                <a:latin typeface="Times New Roman" panose="02020603050405020304" pitchFamily="18" charset="0"/>
                <a:cs typeface="Times New Roman" panose="02020603050405020304" pitchFamily="18" charset="0"/>
              </a:rPr>
              <a:t> 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сейілуіне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күтіледі</a:t>
            </a:r>
            <a:r>
              <a:rPr lang="ru-RU"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a:t>
            </a:r>
            <a:r>
              <a:rPr lang="kk-KZ" altLang="ru-RU" sz="1200" b="1" i="1" dirty="0">
                <a:solidFill>
                  <a:srgbClr val="000000"/>
                </a:solidFill>
                <a:latin typeface="Times New Roman" panose="02020603050405020304" pitchFamily="18" charset="0"/>
                <a:cs typeface="Times New Roman" panose="02020603050405020304" pitchFamily="18" charset="0"/>
              </a:rPr>
              <a:t>Эрнст Л.В.</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19905</TotalTime>
  <Words>591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4254</cp:revision>
  <cp:lastPrinted>2021-07-01T03:56:27Z</cp:lastPrinted>
  <dcterms:created xsi:type="dcterms:W3CDTF">2018-03-27T06:03:00Z</dcterms:created>
  <dcterms:modified xsi:type="dcterms:W3CDTF">2026-04-09T09:35:51Z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