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7718673"/>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Оңтүстік-шығыстан соғатын жел солтүстік-батысқа ауысады, түнде күші 2-7, күндіз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kk-KZ"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солтүстік-батыстан соғады, күші 4-9 м/с. Ауа температурасы 0-2° </a:t>
            </a:r>
            <a:r>
              <a:rPr lang="kk-KZ" sz="1200" dirty="0" smtClean="0">
                <a:solidFill>
                  <a:prstClr val="black"/>
                </a:solidFill>
                <a:latin typeface="Times New Roman" pitchFamily="18" charset="0"/>
                <a:cs typeface="Times New Roman" pitchFamily="18" charset="0"/>
              </a:rPr>
              <a:t>аязболады</a:t>
            </a:r>
            <a:r>
              <a:rPr lang="kk-KZ" sz="1200" dirty="0">
                <a:solidFill>
                  <a:prstClr val="black"/>
                </a:solidFill>
                <a:latin typeface="Times New Roman" pitchFamily="18" charset="0"/>
                <a:cs typeface="Times New Roman" pitchFamily="18" charset="0"/>
              </a:rPr>
              <a:t>. </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77885134"/>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2" name="TextBox 13"/>
          <p:cNvSpPr txBox="1"/>
          <p:nvPr/>
        </p:nvSpPr>
        <p:spPr>
          <a:xfrm>
            <a:off x="5011139" y="2121045"/>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20473</TotalTime>
  <Words>584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4169</cp:revision>
  <cp:lastPrinted>2021-07-01T03:56:27Z</cp:lastPrinted>
  <dcterms:created xsi:type="dcterms:W3CDTF">2018-03-27T06:03:00Z</dcterms:created>
  <dcterms:modified xsi:type="dcterms:W3CDTF">2026-04-09T09:38:45Z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