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49658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10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Ветер юго-восточный с переходом на северо-западный 9-14 м/с. Температура воздуха ночью 0-2 мороза, днем 10-12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12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около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ночью 12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20933</TotalTime>
  <Words>639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8249</cp:revision>
  <cp:lastPrinted>2021-07-01T03:56:27Z</cp:lastPrinted>
  <dcterms:created xsi:type="dcterms:W3CDTF">2018-03-27T06:03:00Z</dcterms:created>
  <dcterms:modified xsi:type="dcterms:W3CDTF">2026-04-10T06:25:01Z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