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350257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7-12, днем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10972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9990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апреля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63982</TotalTime>
  <Words>605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6981</cp:revision>
  <cp:lastPrinted>2021-02-03T11:37:00Z</cp:lastPrinted>
  <dcterms:created xsi:type="dcterms:W3CDTF">2018-03-27T06:03:00Z</dcterms:created>
  <dcterms:modified xsi:type="dcterms:W3CDTF">2026-04-10T06:46:30Z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