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64596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4177" y="239224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17292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юго-восточный 9-14 м/с. Температура воздуха ночью 8-10, днем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29451</TotalTime>
  <Words>580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2021-10-15T03:50:29Z</cp:lastPrinted>
  <dcterms:created xsi:type="dcterms:W3CDTF">2018-03-27T06:03:00Z</dcterms:created>
  <dcterms:modified xsi:type="dcterms:W3CDTF">2026-04-10T07:02:55Z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