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04244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4084" y="2170046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932760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27809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4722</cp:revision>
  <cp:lastPrinted>2026-04-01T06:23:53Z</cp:lastPrinted>
  <dcterms:created xsi:type="dcterms:W3CDTF">2018-03-27T06:03:00Z</dcterms:created>
  <dcterms:modified xsi:type="dcterms:W3CDTF">2026-04-10T06:35:06Z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