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95" d="100"/>
          <a:sy n="95" d="100"/>
        </p:scale>
        <p:origin x="53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60463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Ветер северо-восточный 5-10 м/с. Температура воздуха ночью 0-2 мороза, днем 10-12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12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220225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56400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7968</cp:revision>
  <cp:lastPrinted>2025-08-12T06:13:34Z</cp:lastPrinted>
  <dcterms:created xsi:type="dcterms:W3CDTF">2018-03-27T06:03:00Z</dcterms:created>
  <dcterms:modified xsi:type="dcterms:W3CDTF">2026-04-10T06:46:19Z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