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223856717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1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апреля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36201752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осадков. Ветер северо-восточный 8-13 м/с. Температура воздуха ночью 8-10, днем 23-25 тепла.</a:t>
            </a:r>
            <a:endParaRPr lang="ru-RU" sz="11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осадков. Ветер северо-восточный 8-13 м/с. Температура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95876" y="207167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./Әмірова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1972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5014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14375</TotalTime>
  <Words>604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4026</cp:revision>
  <cp:lastPrinted>2021-07-01T03:56:27Z</cp:lastPrinted>
  <dcterms:created xsi:type="dcterms:W3CDTF">2018-03-27T06:03:00Z</dcterms:created>
  <dcterms:modified xsi:type="dcterms:W3CDTF">2026-04-10T06:35:34Z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