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56198613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№100 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северо-восточный с переходом на северо-западный 2-7 м/с. Температура воздуха ночью 3-5, днем 13-15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12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11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с переходом на юго-восточный 9-14 м/с. Температура воздуха 0-2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2004585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./Огай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25734</TotalTime>
  <Words>603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5179</cp:revision>
  <cp:lastPrinted>2021-07-01T03:56:27Z</cp:lastPrinted>
  <dcterms:created xsi:type="dcterms:W3CDTF">2018-03-27T06:03:00Z</dcterms:created>
  <dcterms:modified xsi:type="dcterms:W3CDTF">2026-04-10T08:05:53Z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