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259680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№100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3386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дождь, гроза. Ветер юго-западный с переходом на северо-восточный 9-14, днем порывы 15-20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дождь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воздуха ночью 5-7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39391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6807</cp:revision>
  <cp:lastPrinted>2021-07-01T03:56:27Z</cp:lastPrinted>
  <dcterms:created xsi:type="dcterms:W3CDTF">2018-03-27T06:03:00Z</dcterms:created>
  <dcterms:modified xsi:type="dcterms:W3CDTF">2026-04-10T06:17:30Z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