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028709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6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ночью и утром небольшие осадки (дождь, снег). Ветер восточных направлений 9-14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 мороза-1 тепла, днем 11-13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3-5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352320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27532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4233</cp:revision>
  <cp:lastPrinted>2021-07-01T03:56:27Z</cp:lastPrinted>
  <dcterms:created xsi:type="dcterms:W3CDTF">2018-03-27T06:03:00Z</dcterms:created>
  <dcterms:modified xsi:type="dcterms:W3CDTF">2026-04-10T06:25:36Z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