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32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4436021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901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днем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юго-западный, западный 9-14 м/с. Температура воздуха ночью 0-2, днем 14-16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дождь.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5-10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4-6 тепла.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076224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Баймуканова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27544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4235</cp:revision>
  <cp:lastPrinted>2021-07-01T03:56:27Z</cp:lastPrinted>
  <dcterms:created xsi:type="dcterms:W3CDTF">2018-03-27T06:03:00Z</dcterms:created>
  <dcterms:modified xsi:type="dcterms:W3CDTF">2026-04-11T06:22:20Z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