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97761138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апреля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Небольшая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восточный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11-13, днем 27-29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12 апреля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апреля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12 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Небольшая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восточный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5346339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1648570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15989</TotalTime>
  <Words>535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4099</cp:revision>
  <cp:lastPrinted>2021-07-01T03:56:27Z</cp:lastPrinted>
  <dcterms:created xsi:type="dcterms:W3CDTF">2018-03-27T06:03:00Z</dcterms:created>
  <dcterms:modified xsi:type="dcterms:W3CDTF">2026-04-11T06:45:10Z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