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8" d="100"/>
          <a:sy n="88" d="100"/>
        </p:scale>
        <p:origin x="9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602173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апреля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endParaRPr lang="ru-RU" sz="1100" dirty="0">
              <a:solidFill>
                <a:prstClr val="whit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2563" algn="just"/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6331738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апреля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12 апреля.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и утром туман. Ветер северо-западный 3-8 м/с. Температура воздуха ночью 9-11, днем 15-17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апреля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апреля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13 апреля.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29433</TotalTime>
  <Words>525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4221</cp:revision>
  <cp:lastPrinted>2021-10-15T03:50:29Z</cp:lastPrinted>
  <dcterms:created xsi:type="dcterms:W3CDTF">2018-03-27T06:03:00Z</dcterms:created>
  <dcterms:modified xsi:type="dcterms:W3CDTF">2026-04-11T06:52:46Z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