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516" y="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382496585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615827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11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апреля 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12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юго-западный, западный 9-14, днем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12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1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северный, северо-восточный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 мороза-1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20940</TotalTime>
  <Words>585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8257</cp:revision>
  <cp:lastPrinted>2021-07-01T03:56:27Z</cp:lastPrinted>
  <dcterms:created xsi:type="dcterms:W3CDTF">2018-03-27T06:03:00Z</dcterms:created>
  <dcterms:modified xsi:type="dcterms:W3CDTF">2026-04-11T08:08:13Z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