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22385671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апреля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36201752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8-13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95876" y="207167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Кахарбеков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197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5014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14376</TotalTime>
  <Words>598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4027</cp:revision>
  <cp:lastPrinted>2021-07-01T03:56:27Z</cp:lastPrinted>
  <dcterms:created xsi:type="dcterms:W3CDTF">2018-03-27T06:03:00Z</dcterms:created>
  <dcterms:modified xsi:type="dcterms:W3CDTF">2026-04-11T06:24:15Z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