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525369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400850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днем дождь, гроза.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5-7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дождь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5-10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5-7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39409</TotalTime>
  <Words>597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6812</cp:revision>
  <cp:lastPrinted>2021-07-01T03:56:27Z</cp:lastPrinted>
  <dcterms:created xsi:type="dcterms:W3CDTF">2018-03-27T06:03:00Z</dcterms:created>
  <dcterms:modified xsi:type="dcterms:W3CDTF">2026-04-11T06:00:24Z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