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6161588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0-5, днем 4-9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4187" y="2299625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апреля 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накоплению, днем 12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рассеиванию,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апреля 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3748611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21384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4210</cp:revision>
  <cp:lastPrinted>2021-10-14T11:15:53Z</cp:lastPrinted>
  <dcterms:created xsi:type="dcterms:W3CDTF">2018-03-27T06:03:00Z</dcterms:created>
  <dcterms:modified xsi:type="dcterms:W3CDTF">2026-04-11T07:41:52Z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