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569238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№101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северо-восточный с переходом на северо-западный 2-7 м/с. Температура воздуха ночью 1-3, днем 16-18 тепла.</a:t>
            </a:r>
            <a:endParaRPr lang="en-US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13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1-3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408095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25715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5181</cp:revision>
  <cp:lastPrinted>2021-07-01T03:56:27Z</cp:lastPrinted>
  <dcterms:created xsi:type="dcterms:W3CDTF">2018-03-27T06:03:00Z</dcterms:created>
  <dcterms:modified xsi:type="dcterms:W3CDTF">2026-04-11T09:07:15Z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