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1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394072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в  г. Туркестан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на 11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2026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861325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2,199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Туркестан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12-14, днем 25-27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Прогноз погоды на ночь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10-12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highlight>
                  <a:srgbClr val="FFFF00"/>
                </a:highlight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Туркестан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в центре города,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58В ,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м.к. 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14437</TotalTime>
  <Words>613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4041</cp:revision>
  <cp:lastPrinted>2021-07-01T03:56:27Z</cp:lastPrinted>
  <dcterms:created xsi:type="dcterms:W3CDTF">2018-03-27T06:03:00Z</dcterms:created>
  <dcterms:modified xsi:type="dcterms:W3CDTF">2026-04-11T06:54:07Z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