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44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029860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0-5, днем 4-9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мороза-1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мороза-1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9183078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4438" y="2102274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апреля 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накоплению, днем 12 апреля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рассеиванию,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апреля 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21525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4234</cp:revision>
  <cp:lastPrinted>2021-07-01T03:56:27Z</cp:lastPrinted>
  <dcterms:created xsi:type="dcterms:W3CDTF">2018-03-27T06:03:00Z</dcterms:created>
  <dcterms:modified xsi:type="dcterms:W3CDTF">2026-04-11T07:33:51Z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