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6082857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12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11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Ночью и утром туман. Ветер северо-восточный с переходом на юго-восточный 3-8 м/с. Температура воздуха ночью 7-9,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13 апреля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08 ч.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5788</TotalTime>
  <Words>558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1126</cp:revision>
  <cp:lastPrinted>2021-07-01T03:56:27Z</cp:lastPrinted>
  <dcterms:created xsi:type="dcterms:W3CDTF">2024-09-22T07:48:17Z</dcterms:created>
  <dcterms:modified xsi:type="dcterms:W3CDTF">2026-04-11T09:01:01Z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