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0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92306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мороза-1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5407" y="212211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накоплению, днем 12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</a:t>
            </a:r>
            <a:r>
              <a:rPr lang="" altLang="en-US" sz="1200" dirty="0">
                <a:solidFill>
                  <a:schemeClr val="tx1"/>
                </a:solidFill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  <a:sym typeface="+mn-ea"/>
              </a:rPr>
              <a:t>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593963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27835</TotalTime>
  <Words>723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4729</cp:revision>
  <cp:lastPrinted>2026-04-01T06:23:53Z</cp:lastPrinted>
  <dcterms:created xsi:type="dcterms:W3CDTF">2018-03-27T06:03:00Z</dcterms:created>
  <dcterms:modified xsi:type="dcterms:W3CDTF">2026-04-11T08:06:47Z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