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102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12 апреля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13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12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13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7-9, днем 20-22 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14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13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14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8-10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01318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12 апреля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29229</TotalTime>
  <Words>820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7099</cp:revision>
  <cp:lastPrinted>2021-07-01T09:11:30Z</cp:lastPrinted>
  <dcterms:created xsi:type="dcterms:W3CDTF">2018-03-27T06:03:00Z</dcterms:created>
  <dcterms:modified xsi:type="dcterms:W3CDTF">2026-04-12T07:20:03Z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