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2844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Ветер северо-западный 9-14 м/с. Температура воздуха ночью 4-6, днем 12-14 тепла.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943298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56522</TotalTime>
  <Words>639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7977</cp:revision>
  <cp:lastPrinted>2025-08-12T06:13:34Z</cp:lastPrinted>
  <dcterms:created xsi:type="dcterms:W3CDTF">2018-03-27T06:03:00Z</dcterms:created>
  <dcterms:modified xsi:type="dcterms:W3CDTF">2026-04-12T07:26:29Z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