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4134012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7-12 м/с. Температура воздуха ночью 10-12, днем 23-25 тепла.</a:t>
            </a:r>
          </a:p>
          <a:p>
            <a:pPr algn="ctr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14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восточный, юго-восточный 7-12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184070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8805" y="219990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апреля,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апреля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Закария Г.Е.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03016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64000</TotalTime>
  <Words>627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6986</cp:revision>
  <cp:lastPrinted>2021-02-03T11:37:00Z</cp:lastPrinted>
  <dcterms:created xsi:type="dcterms:W3CDTF">2018-03-27T06:03:00Z</dcterms:created>
  <dcterms:modified xsi:type="dcterms:W3CDTF">2026-04-12T07:23:54Z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