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3911354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102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апрель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69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13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Переменная облачность, ночью и утром дождь. Ветер юго-западный с переходом на северо-восточный 5-10 м/с. Температура воздуха ночью 3-5, днем 11-13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14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5-10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0-2 тепла.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3029793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27558</TotalTime>
  <Words>600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4236</cp:revision>
  <cp:lastPrinted>2021-07-01T03:56:27Z</cp:lastPrinted>
  <dcterms:created xsi:type="dcterms:W3CDTF">2018-03-27T06:03:00Z</dcterms:created>
  <dcterms:modified xsi:type="dcterms:W3CDTF">2026-04-12T08:38:42Z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