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13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13 апреля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8-13 м/с. Температура воздуха ночью 0-2, днем 22-24 тепла. 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14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апреля 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14 апреля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7-12 м/с. Температура воздуха 1-3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22585</TotalTime>
  <Words>585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5673</cp:revision>
  <cp:lastPrinted>2021-07-01T03:56:27Z</cp:lastPrinted>
  <dcterms:created xsi:type="dcterms:W3CDTF">2018-03-27T06:03:00Z</dcterms:created>
  <dcterms:modified xsi:type="dcterms:W3CDTF">2026-04-12T07:27:07Z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