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385671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13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2026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20175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 м/с. Температура воздуха ночью 10-12, днем 25-27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м/с. Температура воздуха 10-12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19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01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14479</TotalTime>
  <Words>642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4030</cp:revision>
  <cp:lastPrinted>2021-07-01T03:56:27Z</cp:lastPrinted>
  <dcterms:created xsi:type="dcterms:W3CDTF">2018-03-27T06:03:00Z</dcterms:created>
  <dcterms:modified xsi:type="dcterms:W3CDTF">2026-04-12T07:21:30Z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