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730" autoAdjust="0"/>
  </p:normalViewPr>
  <p:slideViewPr>
    <p:cSldViewPr showGuides="1">
      <p:cViewPr varScale="1">
        <p:scale>
          <a:sx n="116" d="100"/>
          <a:sy n="116" d="100"/>
        </p:scale>
        <p:origin x="2280" y="8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487080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712640" y="1052736"/>
            <a:ext cx="1825151" cy="118106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34451318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kumimoji="0" lang="ru-RU" altLang="x-none" sz="1600" b="1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№102</a:t>
                      </a:r>
                      <a:endParaRPr lang="kk-KZ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апреля 2026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91579" y="2420888"/>
            <a:ext cx="4754513" cy="600164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апреля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ночью </a:t>
            </a:r>
            <a:r>
              <a:rPr lang="kk-KZ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</a:t>
            </a:r>
            <a:r>
              <a:rPr lang="kk-KZ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апреля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рассеиванию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уровень загрязнения воздуха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12 апреля 2026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07955597"/>
              </p:ext>
            </p:extLst>
          </p:nvPr>
        </p:nvGraphicFramePr>
        <p:xfrm>
          <a:off x="4991355" y="4193139"/>
          <a:ext cx="4747702" cy="21167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0.098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0.147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356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192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0.961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0.081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0.725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  <a:tr h="2022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275443"/>
            <a:ext cx="4759889" cy="178510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13 </a:t>
            </a:r>
            <a:r>
              <a:rPr lang="kk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 12 апреля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13 апреля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000" algn="just"/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Переменная облачность, дождь, гроза. Ночью и утром туман. Ветер юго-западный с переходом на северо-восточный 7-12 м/с. Температура воздуха ночью 8-10, днем 20-22 тепла.</a:t>
            </a:r>
            <a:endParaRPr lang="ru-RU" alt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180000" algn="ctr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Прогноз погоды на ночь 1</a:t>
            </a:r>
            <a:r>
              <a:rPr lang="kk-KZ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4 апреля</a:t>
            </a:r>
            <a:endParaRPr lang="ru-RU" alt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13 апреля по 08 ч. 14 апреля</a:t>
            </a: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Переменная облачность, дождь. Туман. Ветер северо-восточный 7-12 м/с. Температура воздуха ночью 10-12 тепла.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7538" y="6032877"/>
            <a:ext cx="4680041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 Хисуков Т.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39557</TotalTime>
  <Words>639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6816</cp:revision>
  <cp:lastPrinted>2021-07-01T03:56:27Z</cp:lastPrinted>
  <dcterms:created xsi:type="dcterms:W3CDTF">2018-03-27T06:03:00Z</dcterms:created>
  <dcterms:modified xsi:type="dcterms:W3CDTF">2026-04-12T07:25:50Z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