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61345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до 20 ч. 13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северо-восточный, восточный 9-14 м/с. Температура воздуха ночью 5-7, днем 14-16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14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апреля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12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443572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34998</TotalTime>
  <Words>603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5624</cp:revision>
  <cp:lastPrinted>2025-12-12T07:56:19Z</cp:lastPrinted>
  <dcterms:created xsi:type="dcterms:W3CDTF">2018-03-27T06:03:00Z</dcterms:created>
  <dcterms:modified xsi:type="dcterms:W3CDTF">2026-04-12T07:29:02Z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