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20" d="100"/>
          <a:sy n="120" d="100"/>
        </p:scale>
        <p:origin x="1819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6522230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№102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апреля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3940" y="2679933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0126228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апреля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апреля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11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12 апреля.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Облачно, дождь, гроза, днем временами сильный дождь, град. Ветер северо-западный 9-14 м/с. Температура воздуха ночью 10-12, днем 14-16 тепла.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 lvl="0" algn="just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апреля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13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14 апреля.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Облачно, дождь, гроза.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9-14 м/с. Температура воздуха ночью 8-10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06174" y="3565152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Н.А./Бекмурзаева Б.К.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29428</TotalTime>
  <Words>614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4222</cp:revision>
  <cp:lastPrinted>2021-10-15T03:50:29Z</cp:lastPrinted>
  <dcterms:created xsi:type="dcterms:W3CDTF">2018-03-27T06:03:00Z</dcterms:created>
  <dcterms:modified xsi:type="dcterms:W3CDTF">2026-04-12T07:17:14Z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