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82932966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58926388"/>
              </p:ext>
            </p:extLst>
          </p:nvPr>
        </p:nvGraphicFramePr>
        <p:xfrm>
          <a:off x="5046663" y="627841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00567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днем дождь. Ветер юго-восточный с переходом на северо-западный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0-5, днем 4-9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ночью 1-3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тепла. </a:t>
            </a:r>
          </a:p>
          <a:p>
            <a:pPr lvl="0" algn="just"/>
            <a:endParaRPr lang="ru-RU" sz="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осадки (дождь, снег). Ветер северо-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2-4 мороза.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5071381" y="346342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2511003"/>
              </p:ext>
            </p:extLst>
          </p:nvPr>
        </p:nvGraphicFramePr>
        <p:xfrm>
          <a:off x="5072340" y="4195103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1,806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  <p:sp>
        <p:nvSpPr>
          <p:cNvPr id="23" name="TextBox 13"/>
          <p:cNvSpPr txBox="1"/>
          <p:nvPr/>
        </p:nvSpPr>
        <p:spPr>
          <a:xfrm>
            <a:off x="5058191" y="2227084"/>
            <a:ext cx="4706548" cy="120032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13 апреля метеорологические условия будут способствовать накоплению, днем 13, ночью 14 апреля метеорологические условия будут способствовать рассеиванию,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21393</TotalTime>
  <Words>653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4213</cp:revision>
  <cp:lastPrinted>2021-10-14T11:15:53Z</cp:lastPrinted>
  <dcterms:created xsi:type="dcterms:W3CDTF">2018-03-27T06:03:00Z</dcterms:created>
  <dcterms:modified xsi:type="dcterms:W3CDTF">2026-04-12T07:50:00Z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