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968182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Ветер юго-западный с переходом на северо-западный ночью 1-6, днем 7-12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944973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24438" y="2102274"/>
            <a:ext cx="4681537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метеорологические условия будут способствовать накоплению, днем 13, ночью 14 апреля 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21638</TotalTime>
  <Words>648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4237</cp:revision>
  <cp:lastPrinted>2021-07-01T03:56:27Z</cp:lastPrinted>
  <dcterms:created xsi:type="dcterms:W3CDTF">2018-03-27T06:03:00Z</dcterms:created>
  <dcterms:modified xsi:type="dcterms:W3CDTF">2026-04-12T07:52:55Z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