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70833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 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2940" y="224748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13, ночью 14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 с переходом на северо-восточный ночью 1-6, днем 8-13 м/с. Температура воздуха ночью 2-4,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24738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25717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5181</cp:revision>
  <cp:lastPrinted>2021-07-01T03:56:27Z</cp:lastPrinted>
  <dcterms:created xsi:type="dcterms:W3CDTF">2018-03-27T06:03:00Z</dcterms:created>
  <dcterms:modified xsi:type="dcterms:W3CDTF">2026-04-12T08:37:07Z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