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6296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во второй половине дня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северо-западный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5-10 м/с.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36992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170046"/>
            <a:ext cx="4706548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метеорологические условия будут способствовать накоплению, днем 13, ночью 14 апреля 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27959</TotalTime>
  <Words>733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4733</cp:revision>
  <cp:lastPrinted>2026-04-01T06:23:53Z</cp:lastPrinted>
  <dcterms:created xsi:type="dcterms:W3CDTF">2018-03-27T06:03:00Z</dcterms:created>
  <dcterms:modified xsi:type="dcterms:W3CDTF">2026-04-12T07:53:30Z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