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10015906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№102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13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5-10 м/с. Температура воздуха ночью 8-10, днем 24-26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14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8-10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 2026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966484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5788</TotalTime>
  <Words>617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Corobor4</cp:lastModifiedBy>
  <cp:revision>1124</cp:revision>
  <cp:lastPrinted>2021-07-01T03:56:27Z</cp:lastPrinted>
  <dcterms:created xsi:type="dcterms:W3CDTF">2024-09-22T07:48:17Z</dcterms:created>
  <dcterms:modified xsi:type="dcterms:W3CDTF">2026-04-12T08:36:03Z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