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1062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небольшой дождь. Ветер юго-западный с переходом на северо-восточный ночью 1-6, днем 8-13 м/с. Температура воздуха ночью 2-4,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1-3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37066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13, ночью 14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54508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28626</TotalTime>
  <Words>690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5344</cp:revision>
  <cp:lastPrinted>2021-07-01T03:56:27Z</cp:lastPrinted>
  <dcterms:created xsi:type="dcterms:W3CDTF">2018-03-27T06:03:00Z</dcterms:created>
  <dcterms:modified xsi:type="dcterms:W3CDTF">2026-04-12T08:36:41Z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