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66428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12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северо-восточный 9-14 м/с. Температура воздуха ночью 0-2, днем 10-12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14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апреля, ночью 14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20943</TotalTime>
  <Words>629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8260</cp:revision>
  <cp:lastPrinted>2021-07-01T03:56:27Z</cp:lastPrinted>
  <dcterms:created xsi:type="dcterms:W3CDTF">2018-03-27T06:03:00Z</dcterms:created>
  <dcterms:modified xsi:type="dcterms:W3CDTF">2026-04-12T07:25:04Z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