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9" d="100"/>
          <a:sy n="109" d="100"/>
        </p:scale>
        <p:origin x="181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3462903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9172929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13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Облачно, дождь, гроза. Ветер северо-западный 9-14, порывы                    15-20 м/с. Температура воздуха ночью 8-10, днем 11-13 тепла.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Облачно, дождь, гроза. Ветер северо-западный 9-14, порывы                   15-20 м/с. Температура воздуха ночью 8-10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38010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29446</TotalTime>
  <Words>614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4218</cp:revision>
  <cp:lastPrinted>2021-10-15T03:50:29Z</cp:lastPrinted>
  <dcterms:created xsi:type="dcterms:W3CDTF">2018-03-27T06:03:00Z</dcterms:created>
  <dcterms:modified xsi:type="dcterms:W3CDTF">2026-04-13T07:19:30Z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