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8" d="100"/>
          <a:sy n="108" d="100"/>
        </p:scale>
        <p:origin x="420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5537" y="149596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6" y="165444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25476791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103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479062404"/>
              </p:ext>
            </p:extLst>
          </p:nvPr>
        </p:nvGraphicFramePr>
        <p:xfrm>
          <a:off x="4979950" y="6420486"/>
          <a:ext cx="4770946" cy="320040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146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пунктах» 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(от 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2022 года № 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57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7142" y="3446022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8938" y="129988"/>
            <a:ext cx="4813416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Переменная облачность,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и утром осадки (дождь, снег), туман. Ветер северо-западный с переходом на юго-западный 7-12 м/с.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мороза,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endParaRPr lang="ru-RU" sz="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5-10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5"/>
          <p:cNvSpPr txBox="1"/>
          <p:nvPr/>
        </p:nvSpPr>
        <p:spPr>
          <a:xfrm>
            <a:off x="5044880" y="3185709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6097545"/>
              </p:ext>
            </p:extLst>
          </p:nvPr>
        </p:nvGraphicFramePr>
        <p:xfrm>
          <a:off x="5044880" y="3886347"/>
          <a:ext cx="4684956" cy="22865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0,010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2153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0,431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0,972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0,124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23" name="TextBox 13"/>
          <p:cNvSpPr txBox="1"/>
          <p:nvPr/>
        </p:nvSpPr>
        <p:spPr>
          <a:xfrm>
            <a:off x="5034084" y="2170046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0627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Н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 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Бокея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</a:t>
            </a:r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068969481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45013054"/>
              </p:ext>
            </p:extLst>
          </p:nvPr>
        </p:nvGraphicFramePr>
        <p:xfrm>
          <a:off x="5006710" y="671077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0,41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0,89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0,90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725362536"/>
              </p:ext>
            </p:extLst>
          </p:nvPr>
        </p:nvGraphicFramePr>
        <p:xfrm>
          <a:off x="5000233" y="2561176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27980</TotalTime>
  <Words>680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4736</cp:revision>
  <cp:lastPrinted>2026-04-01T06:23:53Z</cp:lastPrinted>
  <dcterms:created xsi:type="dcterms:W3CDTF">2018-03-27T06:03:00Z</dcterms:created>
  <dcterms:modified xsi:type="dcterms:W3CDTF">2026-04-13T07:52:18Z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