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5" d="100"/>
          <a:sy n="105" d="100"/>
        </p:scale>
        <p:origin x="22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330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670071" cy="2385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апреля до 20 ч. 14 апреля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небольшой дождь, гроза, туман. Ветер юго-восточный 5-10 м/с. Температура воздуха ночью 6-8, днем 17-19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15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7188"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                7-12 м/с. Температура 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13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1081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35718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35718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35003</TotalTime>
  <Words>608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5626</cp:revision>
  <cp:lastPrinted>2025-12-12T07:56:19Z</cp:lastPrinted>
  <dcterms:created xsi:type="dcterms:W3CDTF">2018-03-27T06:03:00Z</dcterms:created>
  <dcterms:modified xsi:type="dcterms:W3CDTF">2026-04-13T07:08:14Z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