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 varScale="1">
        <p:scale>
          <a:sx n="105" d="100"/>
          <a:sy n="105" d="100"/>
        </p:scale>
        <p:origin x="224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4248125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№103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апреля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апреля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 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296522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7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14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13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14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Облачно, ночью дождь, днем небольшой дождь. Гроза. Ночью и утром туман. Ветер юго-восточный, южный 9-14 м/с. Температура воздуха ночью 12-14, днем 18-20 тепла.</a:t>
            </a:r>
          </a:p>
          <a:p>
            <a:pPr lvl="0" indent="180000" algn="just"/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Прогноз погоды на ночь 1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 апреля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14апреля по 08 ч. 15 апреля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небольшой дождь, гроза. Туман. Ветер юго-западный с переходом на северо-западный 7-12 м/с. Температура воздуха 10-12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78139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39564</TotalTime>
  <Words>647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6824</cp:revision>
  <cp:lastPrinted>2021-07-01T03:56:27Z</cp:lastPrinted>
  <dcterms:created xsi:type="dcterms:W3CDTF">2018-03-27T06:03:00Z</dcterms:created>
  <dcterms:modified xsi:type="dcterms:W3CDTF">2026-04-13T07:31:26Z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