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3232141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апрель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69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14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Переменная облачность, днем дождь. Ветер юго-восточный с переходом на юго-западный 5-10 м/с. Температура воздуха ночью около 0 градусов, днем 10-12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15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северо-западный             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5-10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0-2 тепла.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8216971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27567</TotalTime>
  <Words>600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4239</cp:revision>
  <cp:lastPrinted>2021-07-01T03:56:27Z</cp:lastPrinted>
  <dcterms:created xsi:type="dcterms:W3CDTF">2018-03-27T06:03:00Z</dcterms:created>
  <dcterms:modified xsi:type="dcterms:W3CDTF">2026-04-13T07:45:23Z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